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  <p:sldId id="28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8701" autoAdjust="0"/>
  </p:normalViewPr>
  <p:slideViewPr>
    <p:cSldViewPr snapToGrid="0">
      <p:cViewPr varScale="1">
        <p:scale>
          <a:sx n="71" d="100"/>
          <a:sy n="71" d="100"/>
        </p:scale>
        <p:origin x="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3AF70-3220-4BCA-897C-86E221F15310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E0A0E-004A-4DD5-B848-22B8C45AD8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86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3867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4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98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711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5233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253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8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005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986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648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371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657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-sfera.hr/dodatni-digitalni-sadrzaji/1e17671b-ae0a-4f15-a3dd-a99a1e50fbc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2012" y="2377165"/>
            <a:ext cx="9144000" cy="1062598"/>
          </a:xfrm>
        </p:spPr>
        <p:txBody>
          <a:bodyPr/>
          <a:lstStyle/>
          <a:p>
            <a:r>
              <a:rPr lang="hr-HR" b="1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UNIT</a:t>
            </a:r>
            <a:r>
              <a:rPr lang="hr-HR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1: Who am I?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153" y="3696167"/>
            <a:ext cx="9144000" cy="1655762"/>
          </a:xfrm>
        </p:spPr>
        <p:txBody>
          <a:bodyPr>
            <a:normAutofit/>
          </a:bodyPr>
          <a:lstStyle/>
          <a:p>
            <a:r>
              <a:rPr lang="hr-HR" sz="6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Self-check</a:t>
            </a:r>
            <a:r>
              <a:rPr lang="hr-HR" sz="6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</a:t>
            </a:r>
            <a:endParaRPr lang="hr-HR" sz="6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86264" y="1035597"/>
            <a:ext cx="3363427" cy="448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517" y="255494"/>
            <a:ext cx="9923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Poredaj riječi u točan redoslijed i napiši pitanje.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985" y="947176"/>
            <a:ext cx="9591675" cy="5743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2588" y="2716306"/>
            <a:ext cx="5513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How do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spell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1882" y="3588130"/>
            <a:ext cx="5513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How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old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are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1882" y="4459954"/>
            <a:ext cx="5513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Have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got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brother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1882" y="5331778"/>
            <a:ext cx="5513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Who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best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friend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61882" y="6203333"/>
            <a:ext cx="5513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does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he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look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like</a:t>
            </a:r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73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8871" y="309282"/>
            <a:ext cx="945328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Click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following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link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complete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tasks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Vocabulary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Grammar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).</a:t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Klikni na sljedeću poveznicu i dovrši zadatke (</a:t>
            </a:r>
            <a:r>
              <a:rPr lang="hr-HR" sz="28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Vocabulary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8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Grammar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).</a:t>
            </a:r>
          </a:p>
          <a:p>
            <a:endParaRPr lang="hr-HR" sz="2400" i="1" dirty="0"/>
          </a:p>
          <a:p>
            <a:r>
              <a:rPr lang="hr-HR" sz="2400" dirty="0" err="1">
                <a:hlinkClick r:id="rId2"/>
              </a:rPr>
              <a:t>https</a:t>
            </a:r>
            <a:r>
              <a:rPr lang="hr-HR" sz="2400" dirty="0">
                <a:hlinkClick r:id="rId2"/>
              </a:rPr>
              <a:t>://</a:t>
            </a:r>
            <a:r>
              <a:rPr lang="hr-HR" sz="2400" dirty="0" err="1">
                <a:hlinkClick r:id="rId2"/>
              </a:rPr>
              <a:t>www.e-sfera.hr</a:t>
            </a:r>
            <a:r>
              <a:rPr lang="hr-HR" sz="2400" dirty="0">
                <a:hlinkClick r:id="rId2"/>
              </a:rPr>
              <a:t>/dodatni-digitalni-</a:t>
            </a:r>
            <a:r>
              <a:rPr lang="hr-HR" sz="2400" dirty="0" err="1">
                <a:hlinkClick r:id="rId2"/>
              </a:rPr>
              <a:t>sadrzaji</a:t>
            </a:r>
            <a:r>
              <a:rPr lang="hr-HR" sz="2400" dirty="0">
                <a:hlinkClick r:id="rId2"/>
              </a:rPr>
              <a:t>/</a:t>
            </a:r>
            <a:r>
              <a:rPr lang="hr-HR" sz="2400" dirty="0" err="1">
                <a:hlinkClick r:id="rId2"/>
              </a:rPr>
              <a:t>1e17671b-ae0a-4f15-a3dd-a99a1e50fbca</a:t>
            </a:r>
            <a:r>
              <a:rPr lang="hr-HR" sz="2400" dirty="0" smtClean="0">
                <a:hlinkClick r:id="rId2"/>
              </a:rPr>
              <a:t>/</a:t>
            </a:r>
            <a:r>
              <a:rPr lang="hr-HR" sz="2400" dirty="0" smtClean="0"/>
              <a:t>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8013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7763" y="161417"/>
            <a:ext cx="62636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SELF-CHECK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</a:t>
            </a:r>
          </a:p>
          <a:p>
            <a:endParaRPr lang="hr-HR" sz="28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usvojio/la 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gradivo 1. cjeline.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04" y="0"/>
            <a:ext cx="513258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73270" y="2521059"/>
            <a:ext cx="5486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Open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book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page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21. 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Otvori udžbenik na str. 21.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09874" y="1912357"/>
            <a:ext cx="50014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Choose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correct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answers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(a, b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c). 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Odaberi točan odgovor (a, b ili c).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004" y="0"/>
            <a:ext cx="6882653" cy="663684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89494" y="4964956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389494" y="1849552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389494" y="3407254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358588" y="591671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389494" y="5968945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3439432" y="719418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Oval 15"/>
          <p:cNvSpPr/>
          <p:nvPr/>
        </p:nvSpPr>
        <p:spPr>
          <a:xfrm>
            <a:off x="3439432" y="1731078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/>
          <p:cNvSpPr/>
          <p:nvPr/>
        </p:nvSpPr>
        <p:spPr>
          <a:xfrm>
            <a:off x="3439432" y="2998112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3439432" y="4864861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/>
          <p:cNvSpPr/>
          <p:nvPr/>
        </p:nvSpPr>
        <p:spPr>
          <a:xfrm>
            <a:off x="3438617" y="6364181"/>
            <a:ext cx="295836" cy="255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9436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99094" y="2151529"/>
            <a:ext cx="46257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Napiši 5 novih riječi iz 1. cjeline koje si naučio.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632" y="5420"/>
            <a:ext cx="3531534" cy="685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0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6481" y="161364"/>
            <a:ext cx="9063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Procijeni vlastito znanje uz listu za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samoprocjenu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1323" y="1118205"/>
            <a:ext cx="190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predstaviti sebe i svoju obitelj.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4182035" y="1395682"/>
            <a:ext cx="19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</a:t>
            </a:r>
            <a:r>
              <a:rPr lang="hr-HR" dirty="0" err="1" smtClean="0"/>
              <a:t>slovkati</a:t>
            </a:r>
            <a:r>
              <a:rPr lang="hr-HR" dirty="0" smtClean="0"/>
              <a:t> svoje ime.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5842747" y="1416503"/>
            <a:ext cx="19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Razumijem kratki opis osobe.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7752229" y="1118205"/>
            <a:ext cx="190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usmeno i pisano opisati osobu.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9661711" y="1208584"/>
            <a:ext cx="190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govoriti o razrednim pravilima.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-13448" y="3478284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to samostalno učiniti.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-13448" y="4455887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Potrebna mi je manja pomoć.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-13448" y="5451456"/>
            <a:ext cx="1408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Trebam to dodatno uvježbati.</a:t>
            </a:r>
            <a:endParaRPr lang="hr-H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300" y="2114234"/>
            <a:ext cx="934402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88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340" y="349624"/>
            <a:ext cx="57015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Open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workbook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page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16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complete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tasks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Otvori radnu bilježnicu na str. 16 i riješi zadatke.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68032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891119"/>
            <a:ext cx="12200575" cy="35365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079" y="4087906"/>
            <a:ext cx="1801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uncle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55812" y="4533891"/>
            <a:ext cx="1801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cousin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969" y="4973126"/>
            <a:ext cx="1801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husband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94169" y="5333910"/>
            <a:ext cx="1801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niece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1921" y="5750822"/>
            <a:ext cx="1801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nephew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43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875" y="1174656"/>
            <a:ext cx="11105657" cy="5683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6141" y="255494"/>
            <a:ext cx="7664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Razvrstaj rečenice u tablicu.</a:t>
            </a:r>
            <a:endParaRPr lang="hr-H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65729" y="3751729"/>
            <a:ext cx="27835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isn’t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boring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Tia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friendly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6447" y="3416163"/>
            <a:ext cx="2783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likes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sports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especially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swimming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hr-HR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67165" y="3416163"/>
            <a:ext cx="27835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plump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short.</a:t>
            </a:r>
          </a:p>
          <a:p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She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has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always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got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unusual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hairdo</a:t>
            </a:r>
            <a:r>
              <a:rPr lang="hr-HR" sz="24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endParaRPr lang="hr-HR" sz="24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45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13" y="1235447"/>
            <a:ext cx="11395114" cy="3968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8352" y="2877671"/>
            <a:ext cx="17077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fashion</a:t>
            </a:r>
            <a:endParaRPr lang="hr-HR" sz="2600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6129" y="3228077"/>
            <a:ext cx="17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elf</a:t>
            </a:r>
            <a:endParaRPr lang="hr-HR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6022" y="3692823"/>
            <a:ext cx="17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rule</a:t>
            </a:r>
            <a:endParaRPr lang="hr-HR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9881" y="4101703"/>
            <a:ext cx="17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</a:t>
            </a:r>
            <a:endParaRPr lang="hr-HR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73505" y="4502565"/>
            <a:ext cx="17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shy</a:t>
            </a:r>
            <a:endParaRPr lang="hr-HR" dirty="0">
              <a:solidFill>
                <a:schemeClr val="tx2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06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81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340" y="349624"/>
            <a:ext cx="57015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Open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workbook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page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17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complete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tasks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Otvori radnu bilježnicu na str. 17 i riješi zadatke.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934" y="2165506"/>
            <a:ext cx="10480778" cy="4138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8083" y="3455894"/>
            <a:ext cx="1156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4017" y="3973062"/>
            <a:ext cx="1156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sn’t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2020" y="4496282"/>
            <a:ext cx="1156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1839" y="5007892"/>
            <a:ext cx="1185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aren’t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3323" y="5519502"/>
            <a:ext cx="1156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am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7556" y="407401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Nadopuni rečenice s AM, ARE ili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(-) označava niječne rečenice.</a:t>
            </a:r>
            <a:endParaRPr lang="hr-HR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31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4" grpId="0"/>
      <p:bldP spid="6" grpId="0"/>
      <p:bldP spid="8" grpId="0"/>
      <p:bldP spid="9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18565"/>
            <a:ext cx="12154969" cy="310627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27094" y="1344706"/>
            <a:ext cx="363071" cy="349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1053353" y="1788459"/>
            <a:ext cx="425823" cy="3832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7427259" y="1788459"/>
            <a:ext cx="479612" cy="3664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1391770" y="2296085"/>
            <a:ext cx="988359" cy="379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3704665" y="2311213"/>
            <a:ext cx="363071" cy="349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7543800" y="2296085"/>
            <a:ext cx="564776" cy="3647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Oval 15"/>
          <p:cNvSpPr/>
          <p:nvPr/>
        </p:nvSpPr>
        <p:spPr>
          <a:xfrm>
            <a:off x="1297640" y="2800350"/>
            <a:ext cx="363071" cy="349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/>
          <p:cNvSpPr/>
          <p:nvPr/>
        </p:nvSpPr>
        <p:spPr>
          <a:xfrm>
            <a:off x="4885765" y="2813796"/>
            <a:ext cx="479611" cy="349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8590430" y="2813796"/>
            <a:ext cx="876299" cy="349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/>
          <p:cNvSpPr/>
          <p:nvPr/>
        </p:nvSpPr>
        <p:spPr>
          <a:xfrm>
            <a:off x="1093693" y="3262592"/>
            <a:ext cx="345141" cy="3496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TextBox 5"/>
          <p:cNvSpPr txBox="1"/>
          <p:nvPr/>
        </p:nvSpPr>
        <p:spPr>
          <a:xfrm>
            <a:off x="1391770" y="13356"/>
            <a:ext cx="8200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Zaokruži točnu riječ.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3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TM10001115[[fn=Paket]]</Template>
  <TotalTime>1836</TotalTime>
  <Words>289</Words>
  <Application>Microsoft Office PowerPoint</Application>
  <PresentationFormat>Widescreen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Gill Sans MT</vt:lpstr>
      <vt:lpstr>Helvetica</vt:lpstr>
      <vt:lpstr>Paket</vt:lpstr>
      <vt:lpstr>UNIT 1: Who am I?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146</cp:revision>
  <dcterms:created xsi:type="dcterms:W3CDTF">2020-09-19T11:02:00Z</dcterms:created>
  <dcterms:modified xsi:type="dcterms:W3CDTF">2020-10-11T10:30:30Z</dcterms:modified>
</cp:coreProperties>
</file>